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icture backgroun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500562" cy="6858000"/>
          </a:xfrm>
          <a:prstGeom prst="rect">
            <a:avLst/>
          </a:prstGeom>
          <a:noFill/>
        </p:spPr>
      </p:pic>
      <p:pic>
        <p:nvPicPr>
          <p:cNvPr id="5" name="Picture 2" descr="Picture backgroun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0"/>
            <a:ext cx="4572000" cy="68580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500034" y="785794"/>
            <a:ext cx="350046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   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Гаджеты: друзья или враги?</a:t>
            </a:r>
            <a:endParaRPr lang="en-US" sz="1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мире современных технологий гаджеты стали нашими верными помощниками. Но для детей подготовительной группы они могут таить опасность!</a:t>
            </a: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1600" dirty="0" smtClean="0"/>
          </a:p>
          <a:p>
            <a:endParaRPr lang="ru-RU" sz="1600" dirty="0"/>
          </a:p>
        </p:txBody>
      </p:sp>
      <p:pic>
        <p:nvPicPr>
          <p:cNvPr id="1030" name="Picture 6" descr="Picture backgroun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00364" y="4929198"/>
            <a:ext cx="1102690" cy="1285884"/>
          </a:xfrm>
          <a:prstGeom prst="rect">
            <a:avLst/>
          </a:prstGeom>
          <a:noFill/>
        </p:spPr>
      </p:pic>
      <p:pic>
        <p:nvPicPr>
          <p:cNvPr id="1032" name="Picture 8" descr="Picture backgroun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00364" y="2714620"/>
            <a:ext cx="1074675" cy="741527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428596" y="2518350"/>
            <a:ext cx="285752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1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Внимание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! Красная зона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endParaRPr lang="en-US" sz="1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Глазки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устали?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Длительное время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перед экраном - прямая дорог к близорукости!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2.Спинка болит? Неправильная поза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грозит искривлением позвоночника.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3. Мысли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рассеяны?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Гаджеты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отвлекают от важных дел, замедляя развитие речи и фантазии.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4. Сон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пропал? Синий свет экранов мешает крепкому сну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5286380" y="857232"/>
            <a:ext cx="3286148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Зелёная </a:t>
            </a:r>
            <a:r>
              <a:rPr lang="ru-RU" sz="1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зона - путь к </a:t>
            </a:r>
            <a:r>
              <a:rPr lang="ru-RU" sz="1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успеху: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• Ограничьте время! 30-45 минут в день - достаточно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• Больше движения! Прогулки, игры - залог здоровья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• Полезный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контент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! Выбирайте развивающие игры и мультфильмы.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Правильная поза! Следите за осанкой ребёнка.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Личный пример! Покажите ребёнку, как важно проводить время без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гаджетов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Давайте вместе сохраним здоровье и детское счастье!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Вместе мы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справимся!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                          </a:t>
            </a:r>
          </a:p>
          <a:p>
            <a:pPr algn="r"/>
            <a:r>
              <a:rPr lang="ru-RU" dirty="0" smtClean="0"/>
              <a:t> </a:t>
            </a:r>
            <a:r>
              <a:rPr lang="ru-RU" dirty="0" smtClean="0"/>
              <a:t>                            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Мультфильм</a:t>
            </a:r>
          </a:p>
          <a:p>
            <a:pPr algn="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о вреде</a:t>
            </a:r>
          </a:p>
          <a:p>
            <a:pPr algn="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гаджетов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на</a:t>
            </a:r>
          </a:p>
          <a:p>
            <a:pPr algn="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детское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здоровье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286380" y="5072074"/>
            <a:ext cx="1295399" cy="1279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35</Words>
  <PresentationFormat>Экран (4:3)</PresentationFormat>
  <Paragraphs>24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Tatyana</dc:creator>
  <cp:lastModifiedBy>User</cp:lastModifiedBy>
  <cp:revision>7</cp:revision>
  <dcterms:created xsi:type="dcterms:W3CDTF">2025-03-12T13:46:56Z</dcterms:created>
  <dcterms:modified xsi:type="dcterms:W3CDTF">2025-03-12T14:51:07Z</dcterms:modified>
</cp:coreProperties>
</file>